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  <p:sldId id="263" r:id="rId9"/>
    <p:sldId id="264" r:id="rId10"/>
    <p:sldId id="266" r:id="rId11"/>
    <p:sldId id="265" r:id="rId12"/>
    <p:sldId id="267" r:id="rId13"/>
    <p:sldId id="270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8064895" cy="1872208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НОВИНКИ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УЧЕБНОЙ ЛИТЕРАТУРЫ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C:\Users\tihonova.ig\Desktop\PR\СТЕНД\Презентации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3347629" cy="34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ihonova.ig\Desktop\PR\СТЕНД\Презентации\Рисунок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25" y="2463768"/>
            <a:ext cx="3263859" cy="33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788296" y="6245696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    </a:t>
            </a:r>
            <a:r>
              <a:rPr lang="ru-RU" sz="2400" smtClean="0"/>
              <a:t>БИБЛИОТЕКА ГБПОУ «КОМК»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215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76672"/>
            <a:ext cx="8136904" cy="7920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</a:rPr>
              <a:t>Педиатрия с детскими инфекциями</a:t>
            </a:r>
            <a:endParaRPr lang="ru-RU" sz="3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tihonova.ig\Desktop\РАБОТА\PR\САЙТ\фото_Новая литература\фото учебников\фото_2018\2018-08-03 13.37.25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520280" cy="38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683568" y="1624999"/>
            <a:ext cx="5112568" cy="360040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В книге кратко представлены методики обследования ребёнка по функциональным системам и оценка их состояния с учётом анатомо-физиологических особенностей.</a:t>
            </a:r>
          </a:p>
          <a:p>
            <a:pPr marL="4572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Изложены современные представления о наиболее часто встречающихся соматических и инфекционных заболеваниях детей, которые сопровождаются схемами базисного ухода и алгоритмами неотложной помощи на </a:t>
            </a:r>
            <a:r>
              <a:rPr lang="ru-RU" sz="2000" dirty="0" err="1" smtClean="0"/>
              <a:t>догоспитальном</a:t>
            </a:r>
            <a:r>
              <a:rPr lang="ru-RU" sz="2000" dirty="0" smtClean="0"/>
              <a:t> этапе.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2083" y="5661248"/>
            <a:ext cx="808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Соколова, Н. Г. Педиатрия с детскими инфекциями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 Г. Соколова. – Ростов-на-Дону : Феникс, 2018. – 490 с. : ил. – (Среднее медицинское образование).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8440" y="639991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297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76672"/>
            <a:ext cx="8136904" cy="7920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</a:rPr>
              <a:t>Акушерство и гинекология</a:t>
            </a:r>
            <a:endParaRPr lang="ru-RU" sz="3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tihonova.ig\Desktop\РАБОТА\PR\САЙТ\фото_Новая литература\фото учебников\фото_2018\2018-09-29 12.32.4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38" y="1452194"/>
            <a:ext cx="2099018" cy="30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ihonova.ig\Desktop\РАБОТА\PR\САЙТ\фото_Новая литература\фото учебников\фото_2018\2018-09-29 12.32.56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43810"/>
            <a:ext cx="2160240" cy="30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1520" y="4581128"/>
            <a:ext cx="4104455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1800" dirty="0" smtClean="0"/>
              <a:t>Освещает физиологическое, патологическое, оперативное акушерство, а также организацию родовспоможения в РФ. Особое внимание уделено работе акушерок на фельдшерско-акушерских пунктах. </a:t>
            </a:r>
            <a:endParaRPr lang="ru-RU" sz="18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44008" y="4581128"/>
            <a:ext cx="4104455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1800" dirty="0" smtClean="0"/>
              <a:t>Освещена актуальная информация о профилактике, лечении и реабилитации женщин с гинекологическими заболеваниями. Книга дополнена сведениями о гинекологии детского возраста и подростковой гинекологии.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984268" y="641288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645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honova.ig\Desktop\РАБОТА\PR\САЙТ\фото_Новая литература\фото учебников\фото_2018\2018-08-03 13.40.2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2278158" cy="34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179512" y="4581128"/>
            <a:ext cx="4209326" cy="1872208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В пособии представлены основы анестезиологии, а также подробная информация по общей, местной и комбинированной анестезии.</a:t>
            </a:r>
          </a:p>
          <a:p>
            <a:pPr marL="45720" indent="0" algn="ctr">
              <a:buNone/>
            </a:pPr>
            <a:r>
              <a:rPr lang="ru-RU" sz="2000" dirty="0" smtClean="0"/>
              <a:t>    Освещена информация по реанимации и интенсивной терапии при различных острых состояниях.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4475" y="39537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ОСНОВЫ РЕАНИМАТОЛОГИИ И АНЕСТЕЗИОЛОГИИ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tihonova.ig\Desktop\РАБОТА\PR\САЙТ\фото_Новая литература\фото учебников\фото_2018\2018-08-03 13.38.43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079025"/>
            <a:ext cx="2304256" cy="35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88023" y="404664"/>
            <a:ext cx="3983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ФАРМАКОГНОЗИЯ С ОСНОВАМИ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ФИТОТЕРАПИИ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724265" y="4581128"/>
            <a:ext cx="420932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Предмет фармакогнозии изложен в непосредственной связи с описанием действия и применения лекарственных средств растительного происхождения. Рассмотрены вопросы заготовки, сушки, переработки, хранения лекарственного сырья, использования ресурсов и охраны лекарственных растений.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71218" y="647149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3490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8740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ФИЗИОТЕРАПИЯ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Users\tihonova.ig\Desktop\РАБОТА\PR\САЙТ\фото_Новая литература\фото учебников\фото_2018\2018-08-03 13.38.2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43506"/>
            <a:ext cx="2253600" cy="34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46265" y="4437112"/>
            <a:ext cx="4209326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В пособии представлены основное понятие о физиотерапии, механизмах действия и методах лечебного применения физических факторов, основные показания и противопоказания к их применению; дана информация о современной физиотерапевтической аппаратуре.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ОСНОВЫ РЕАБИЛИТАЦИИ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tihonova.ig\Desktop\РАБОТА\PR\САЙТ\фото_Новая литература\фото учебников\фото_2018\2018-10-17 13.05.07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11593"/>
            <a:ext cx="2216946" cy="347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15109" y="4437112"/>
            <a:ext cx="420932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dirty="0" smtClean="0"/>
              <a:t> </a:t>
            </a:r>
            <a:r>
              <a:rPr lang="ru-RU" sz="2000" dirty="0" smtClean="0"/>
              <a:t>В пособии изложены общие основы реабилитации, физиотерапии, лечебной физкультуры, массажа.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639991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7716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134" y="116632"/>
            <a:ext cx="8136904" cy="7920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</a:rPr>
              <a:t>Сестринский уход в терапии </a:t>
            </a:r>
            <a:endParaRPr lang="ru-RU" sz="3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04721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СЕСТРИНСКИЙ УХОД В ТЕРАПИИ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90872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СЕСТРИНСКИЙ УХОД В ТЕРАПИИ С КУРСОМ ПЕРВИЧНОЙ МЕДИЦИНСКОЙ ПОМОЩИ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tihonova.ig\Desktop\РАБОТА\PR\САЙТ\фото_Новая литература\фото учебников\фото_2018\2018-08-03 13.38.3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54191"/>
            <a:ext cx="1944216" cy="302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15109" y="4777794"/>
            <a:ext cx="8405363" cy="16557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dirty="0" smtClean="0"/>
              <a:t> </a:t>
            </a:r>
            <a:r>
              <a:rPr lang="ru-RU" sz="2000" dirty="0" smtClean="0"/>
              <a:t>Теоретический материал дополняется примерами выполнения сестринского ухода в разных практических ситуациях. Предложены схемы-рекомендации по сестринскому обследованию пациента, а также действия медсестры в ситуациях, требующих неотложной медицинской помощи. Изложены протоколы (алгоритм) действия медсестры по технике выполнения практических навыков.</a:t>
            </a:r>
            <a:endParaRPr lang="ru-RU" dirty="0"/>
          </a:p>
        </p:txBody>
      </p:sp>
      <p:pic>
        <p:nvPicPr>
          <p:cNvPr id="5123" name="Picture 3" descr="C:\Users\tihonova.ig\Desktop\РАБОТА\PR\САЙТ\фото_Новая литература\фото учебников\фото_2018\2018-08-03 13.39.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89" y="1847216"/>
            <a:ext cx="1872425" cy="293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20272" y="630458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713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8883" y="188640"/>
            <a:ext cx="8136904" cy="7920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</a:rPr>
              <a:t>Общеобразовательная дисциплина</a:t>
            </a:r>
            <a:endParaRPr lang="ru-RU" sz="3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27783" y="980728"/>
            <a:ext cx="4032449" cy="7920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</a:rPr>
              <a:t>Астрономия</a:t>
            </a:r>
            <a:endParaRPr lang="ru-RU" sz="35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tihonova.ig\Desktop\РАБОТА\PR\САЙТ\фото_Новая литература\фото учебников\фото_2018\2018-09-29 12.35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8812"/>
            <a:ext cx="2736304" cy="39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3635896" y="2104323"/>
            <a:ext cx="5112568" cy="3600400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Настоящий учебник содержит классическую структуру изложения учебного материала (предмет астрономии, практические основы астрономии, строение Солнечной системы, природа тел Солнечной системы, строение и эволюция Вселенной). </a:t>
            </a:r>
          </a:p>
          <a:p>
            <a:pPr marL="45720" indent="0" algn="just">
              <a:buNone/>
            </a:pPr>
            <a:r>
              <a:rPr lang="ru-RU" sz="2000" dirty="0" smtClean="0"/>
              <a:t>    Учтены новые устоявшиеся данные по исследованию небесных тел с космических аппаратов и современных крупных наземных и космических телескопов.</a:t>
            </a:r>
          </a:p>
          <a:p>
            <a:pPr marL="45720" indent="0" algn="just">
              <a:buNone/>
            </a:pPr>
            <a:r>
              <a:rPr lang="ru-RU" sz="2000" dirty="0" smtClean="0"/>
              <a:t>    Базовый уровень.</a:t>
            </a:r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9588" y="5793965"/>
            <a:ext cx="8086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Воронцов-Вельяминов, Б. А. Астрономия. Базовый уровень. 11 класс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: учебник / Б. А. Воронцов-Вельяминов, Е. К.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Страут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 – 5-е изд., пересмотр. - Москва : Дрофа, 2018. – 238,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[2]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с. : ил., 8 л.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цв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кл. – (Российский учебник).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945" y="64346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178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76769"/>
            <a:ext cx="4860540" cy="28043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   Атлас содержит более 400 рисунков отдельных органов, частей тела и более мелких структур. Каждый рисунок снабжен подписью, все элементы даны в соответствии с Международной анатомической номенклатурой.</a:t>
            </a: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7920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Анатомия человека. Атлас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tihonova.ig\Desktop\PR\САЙТ\фото_Новая литература\фото учебников\фото_2018\2018-08-28 15.36.2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51" y="1628800"/>
            <a:ext cx="2840753" cy="408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76327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Сапин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, М.Р. Анатомия человека: Атлас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: учеб. пособие для мед. училищ и колледжей / М.Р.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Сапин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, З.Г.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Брыксина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, С.В.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Чава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 – Москва: ГЭОТАР-Медиа, 2018. -376 с. : ил.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632820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934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5340"/>
            <a:ext cx="8352928" cy="10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257983"/>
            <a:ext cx="84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АНАТОМИЯ, ФИЗИОЛОГИЯ И БИОМЕХАНИКА ЗУБОЧЕЛЮСТНОЙ СИСТЕМЫ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tihonova.ig\Desktop\РАБОТА\PR\САЙТ\фото_Новая литература\фото учебников\фото_2018\2018-09-29 12.33.41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20" y="1772816"/>
            <a:ext cx="273497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1520" y="2060848"/>
            <a:ext cx="5649807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Georgia" pitchFamily="18" charset="0"/>
              <a:buNone/>
            </a:pPr>
            <a:r>
              <a:rPr lang="ru-RU" dirty="0" smtClean="0"/>
              <a:t>      </a:t>
            </a:r>
            <a:r>
              <a:rPr lang="ru-RU" sz="2000" dirty="0" smtClean="0"/>
              <a:t>Основные акценты сделаны на взаимосвязь анатомии, физиологии и биомеханики, практическое применение описанных теоретических знаний, таких как работа с имитаторами зубочелюстного аппарата – </a:t>
            </a:r>
            <a:r>
              <a:rPr lang="ru-RU" sz="2000" dirty="0" err="1" smtClean="0"/>
              <a:t>артикуляторами</a:t>
            </a:r>
            <a:r>
              <a:rPr lang="ru-RU" sz="2000" dirty="0" smtClean="0"/>
              <a:t>, воспроизводящими особенности артикуляции нижней челюсти, взаимоотношения зубов и зубных рядов, их </a:t>
            </a:r>
            <a:r>
              <a:rPr lang="ru-RU" sz="2000" dirty="0" err="1" smtClean="0"/>
              <a:t>окклюзионные</a:t>
            </a:r>
            <a:r>
              <a:rPr lang="ru-RU" sz="2000" dirty="0" smtClean="0"/>
              <a:t> контакты, работу височно-нижнечелюстного сустава.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0031" y="5661248"/>
            <a:ext cx="8086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Анатомия, физиология и биомеханика зубочелюстной системы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: учебник / под ред. С.Д. Арутюнова, Л.Л. Колесникова, В.П. Дегтярёва, И.Ю. Лебеденко. – 2-е изд.,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перераб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 и доп. – Москва: ГЭОТАР-Медиа, 2017.– 328 с. : ил.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824" y="639991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3252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По специальности «Стоматология ортопедическая»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9872" y="1916832"/>
            <a:ext cx="5256584" cy="3312368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     В </a:t>
            </a:r>
            <a:r>
              <a:rPr lang="ru-RU" b="1" dirty="0" smtClean="0"/>
              <a:t>1 томе </a:t>
            </a:r>
            <a:r>
              <a:rPr lang="ru-RU" dirty="0" smtClean="0"/>
              <a:t>представлены данные об анатомии, физиологии, гистологии и морфологии зубочелюстной системы.</a:t>
            </a:r>
          </a:p>
          <a:p>
            <a:pPr marL="45720" indent="0" algn="just">
              <a:buNone/>
            </a:pPr>
            <a:r>
              <a:rPr lang="ru-RU" dirty="0" smtClean="0"/>
              <a:t>     Представлены сведения о физико-механических характеристиках зубочелюстного аппарата, принципы построения протезов и аппаратов для стоматологической практики. 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Дана подробная информация о технологии и технологических приемах изготовления несъемных зубных протезов как традиционных, так и новых конструкций.</a:t>
            </a:r>
            <a:endParaRPr lang="ru-RU" dirty="0"/>
          </a:p>
        </p:txBody>
      </p:sp>
      <p:pic>
        <p:nvPicPr>
          <p:cNvPr id="3075" name="Picture 3" descr="C:\Users\tihonova.ig\Desktop\PR\САЙТ\фото_Новая литература\фото учебников\фото_2018\2018-08-28 15.35.5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7" y="1705811"/>
            <a:ext cx="2675706" cy="373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3815" y="550794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Том 1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447" y="5877272"/>
            <a:ext cx="808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Основы технологии зубного протезирования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: учебник : в 2 т. / С.И.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Абакаров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и др.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; под ред. Э.С.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Каливраджияна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 – Москва: ГЭОТАР-Медиа, 2018. – Т.1. – 576 с. : ил.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97" y="1026907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ОСНОВЫ ТЕХНОЛОГИИ ЗУБНОГО ПРОТЕЗИРОВАНИЯ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639991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0126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2132856"/>
            <a:ext cx="5328592" cy="237626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В </a:t>
            </a:r>
            <a:r>
              <a:rPr lang="ru-RU" sz="2000" b="1" dirty="0" smtClean="0"/>
              <a:t>2 </a:t>
            </a:r>
            <a:r>
              <a:rPr lang="ru-RU" sz="2000" b="1" dirty="0"/>
              <a:t>томе </a:t>
            </a:r>
            <a:r>
              <a:rPr lang="ru-RU" sz="2000" dirty="0" smtClean="0"/>
              <a:t>подробно описаны традиционные и новые технологии и технологические приёмы изготовления съёмных пластиночных зубных протезов, дуговых (</a:t>
            </a:r>
            <a:r>
              <a:rPr lang="ru-RU" sz="2000" dirty="0" err="1" smtClean="0"/>
              <a:t>бюгельных</a:t>
            </a:r>
            <a:r>
              <a:rPr lang="ru-RU" sz="2000" dirty="0" smtClean="0"/>
              <a:t>) протезов, </a:t>
            </a:r>
            <a:r>
              <a:rPr lang="ru-RU" sz="2000" dirty="0" err="1" smtClean="0"/>
              <a:t>ортодонтических</a:t>
            </a:r>
            <a:r>
              <a:rPr lang="ru-RU" sz="2000" dirty="0" smtClean="0"/>
              <a:t> и челюстно-лицевых аппаратов.</a:t>
            </a:r>
            <a:endParaRPr lang="ru-RU" sz="20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3" y="1400675"/>
            <a:ext cx="3384376" cy="439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2" y="188640"/>
            <a:ext cx="84248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1132" y="5834787"/>
            <a:ext cx="808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Основы технологии зубного протезирования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: учебник : в 2 т. / Е. А. Брагин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и др.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; под ред. Э.С.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Каливраджияна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 – Москва: ГЭОТАР-Медиа, 2018. – Т.2. – 392 с. : ил.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534403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Том 2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0397" y="1026907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ОСНОВЫ ТЕХНОЛОГИИ ЗУБНОГО ПРОТЕЗИРОВАНИЯ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139" y="640200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00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65" y="1655751"/>
            <a:ext cx="213695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9669"/>
            <a:ext cx="2112976" cy="2951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19423"/>
            <a:ext cx="84248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6854" y="945594"/>
            <a:ext cx="346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ЗУБОТЕХНИЧЕСКОЕ ДЕЛО В СТОМАТОЛОГИИ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7826" y="966570"/>
            <a:ext cx="346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ИЗГОТОВЛЕНИЕ СЪЁМНЫХ ПЛАСТИНОЧНЫХ ПРОТЕЗОВ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51520" y="4725144"/>
            <a:ext cx="4104455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1800" dirty="0" smtClean="0"/>
              <a:t>Представлены этапы изготовления съемных пластиночных протезов, несъёмных и </a:t>
            </a:r>
            <a:r>
              <a:rPr lang="ru-RU" sz="1800" dirty="0" err="1" smtClean="0"/>
              <a:t>бюгельных</a:t>
            </a:r>
            <a:r>
              <a:rPr lang="ru-RU" sz="1800" dirty="0" smtClean="0"/>
              <a:t> протезов, </a:t>
            </a:r>
            <a:r>
              <a:rPr lang="ru-RU" sz="1800" dirty="0" err="1" smtClean="0"/>
              <a:t>ортодонтических</a:t>
            </a:r>
            <a:r>
              <a:rPr lang="ru-RU" sz="1800" dirty="0" smtClean="0"/>
              <a:t> и челюстно-лицевых аппаратов.</a:t>
            </a:r>
            <a:endParaRPr lang="ru-RU" sz="18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652205" y="4768484"/>
            <a:ext cx="4104455" cy="161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1800" dirty="0" smtClean="0"/>
              <a:t>Изложены основные принципы, методы и клинико-лабораторные этапы изготовления съёмных пластиночных протезов. Представлены чёткие алгоритмы выполнения ключевых этапов изготовления съёмных протезов при частичном и полном отсутствии зубов.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015825" y="640200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409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6" y="188640"/>
            <a:ext cx="84248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tihonova.ig\Desktop\РАБОТА\PR\САЙТ\фото_Новая литература\фото учебников\фото_2018\2018-08-03 13.40.32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84" y="1772816"/>
            <a:ext cx="2401213" cy="365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600" y="121157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СТОМАТОЛОГИЧЕСКИЕ ЗАБОЛЕВАНИЯ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sz="quarter" idx="13"/>
          </p:nvPr>
        </p:nvSpPr>
        <p:spPr>
          <a:xfrm>
            <a:off x="3491880" y="2132856"/>
            <a:ext cx="5300209" cy="237626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В пособии</a:t>
            </a:r>
            <a:r>
              <a:rPr lang="ru-RU" sz="2000" b="1" dirty="0"/>
              <a:t> </a:t>
            </a:r>
            <a:r>
              <a:rPr lang="ru-RU" sz="2000" dirty="0" smtClean="0"/>
              <a:t>изложены основы организации стоматологической помощи, лечения кариеса и </a:t>
            </a:r>
            <a:r>
              <a:rPr lang="ru-RU" sz="2000" dirty="0" err="1" smtClean="0"/>
              <a:t>некариозных</a:t>
            </a:r>
            <a:r>
              <a:rPr lang="ru-RU" sz="2000" dirty="0" smtClean="0"/>
              <a:t> поражений, осложнений кариеса – пульпитов и периодонтитов, заболеваний  пародонта и слизистой оболочки полости рта и ВНЧС.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5532" y="5733256"/>
            <a:ext cx="808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Стоматологические заболевания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: учебное пособие / А. В.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Севбитов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и др.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; под ред. А. В.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Севбитова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, Н. Е. Митина. – Ростов-на-Дону : Феникс, 2016. – 157,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с. 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1889" y="639991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332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ihonova.ig\Desktop\РАБОТА\PR\САЙТ\фото_Новая литература\фото учебников\фото_2018\2018-08-03 13.36.09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30" y="1516630"/>
            <a:ext cx="2716833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76672"/>
            <a:ext cx="8136904" cy="7920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Основы профилактической деятельности</a:t>
            </a:r>
            <a:endParaRPr lang="ru-RU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5544616" cy="3312368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В учебнике раскрыты понятия профилактики, </a:t>
            </a:r>
            <a:r>
              <a:rPr lang="ru-RU" sz="2000" dirty="0" err="1" smtClean="0"/>
              <a:t>санологии</a:t>
            </a:r>
            <a:r>
              <a:rPr lang="ru-RU" sz="2000" dirty="0" smtClean="0"/>
              <a:t>, </a:t>
            </a:r>
            <a:r>
              <a:rPr lang="ru-RU" sz="2000" dirty="0" err="1" smtClean="0"/>
              <a:t>валеологии</a:t>
            </a:r>
            <a:r>
              <a:rPr lang="ru-RU" sz="2000" dirty="0" smtClean="0"/>
              <a:t>;</a:t>
            </a:r>
          </a:p>
          <a:p>
            <a:pPr marL="4572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включен анализ основной законодательной базы, регулирующий профилактическую деятельность государства, органов и учреждений здравоохранения; </a:t>
            </a:r>
          </a:p>
          <a:p>
            <a:pPr marL="4572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рассмотрены вопросы классификации направлений профилактики, основных направлений деятельности среднего медицинского персонала в организации и проведении профилактических мероприятий.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5531" y="5811912"/>
            <a:ext cx="808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Основы профилактической деятельности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: учебник / Н. Г. Петрова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и др.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 – Ростов-на-Дону : Феникс, 2018. – 285,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с. : ил. – (Среднее медицинское образование).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7345" y="64346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821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76672"/>
            <a:ext cx="8136904" cy="7920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</a:rPr>
              <a:t>Сестринский уход в хирургии </a:t>
            </a:r>
            <a:endParaRPr lang="ru-RU" sz="3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tihonova.ig\Desktop\РАБОТА\PR\САЙТ\фото_Новая литература\фото учебников\фото_2018\2018-08-03 13.39.38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551445"/>
            <a:ext cx="2433870" cy="37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3704321" y="1844824"/>
            <a:ext cx="4896544" cy="360040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Пособие содержит информацию о последних достижениях медицины в области хирургии, особенностях деятельности медицинской сестры при тех или иных состояниях (при травмах и ранениях, при хирургической инфекции, при новообразованиях, при частной хирургической патологии и др.). </a:t>
            </a:r>
          </a:p>
          <a:p>
            <a:pPr marL="45720" indent="0" algn="just">
              <a:buNone/>
            </a:pPr>
            <a:r>
              <a:rPr lang="ru-RU" sz="2000" dirty="0" smtClean="0"/>
              <a:t>    Теоретический материал дополняется примерами выполнения сестринского ухода в разных практических ситуациях.</a:t>
            </a:r>
          </a:p>
          <a:p>
            <a:pPr marL="4572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2083" y="5661248"/>
            <a:ext cx="8086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Вязьмитина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, А. В. Сестринский уход в хирургии: МДК 02.01. Сестринский уход при различных заболеваниях и состояниях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/ А.В.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Вязьмитина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, А.Б.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Кабарухин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 – Ростов-на-Дону : Феникс, 2018. – 540,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с. : ил. – (Среднее медицинское образование).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3167" y="64346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Библиотека КОМК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29271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1005</TotalTime>
  <Words>1235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НОВИНКИ  УЧЕБНОЙ ЛИТЕРАТУРЫ</vt:lpstr>
      <vt:lpstr>Анатомия человека. Атлас</vt:lpstr>
      <vt:lpstr>Презентация PowerPoint</vt:lpstr>
      <vt:lpstr>По специальности «Стоматология ортопедическая»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Тихонова Ирина Георгиевна</dc:creator>
  <cp:lastModifiedBy>Тихонова Ирина Георгиевна</cp:lastModifiedBy>
  <cp:revision>57</cp:revision>
  <dcterms:created xsi:type="dcterms:W3CDTF">2018-09-20T08:34:50Z</dcterms:created>
  <dcterms:modified xsi:type="dcterms:W3CDTF">2018-10-18T02:22:21Z</dcterms:modified>
</cp:coreProperties>
</file>